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rels" ContentType="application/vnd.openxmlformats-package.relationships+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746" autoAdjust="0"/>
    <p:restoredTop sz="85693" autoAdjust="0"/>
  </p:normalViewPr>
  <p:slideViewPr>
    <p:cSldViewPr snapToGrid="0" snapToObjects="1">
      <p:cViewPr varScale="1">
        <p:scale>
          <a:sx n="102" d="100"/>
          <a:sy n="102" d="100"/>
        </p:scale>
        <p:origin x="-1056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notesMaster" Target="notesMasters/notesMaster1.xml"/><Relationship Id="rId9" Type="http://schemas.openxmlformats.org/officeDocument/2006/relationships/printerSettings" Target="printerSettings/printerSettings1.bin"/><Relationship Id="rId1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6DA2A0-7B09-D140-B0F4-25EF96D6946A}" type="datetimeFigureOut">
              <a:rPr lang="en-US" smtClean="0"/>
              <a:t>28/01/16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9FC3DA-2437-2F4E-B4D8-02292662BA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1551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POINT OF THIS IS NOT TO –DO IT THE RIGHT WAY – </a:t>
            </a:r>
          </a:p>
          <a:p>
            <a:r>
              <a:rPr lang="en-US" dirty="0" smtClean="0"/>
              <a:t>ITS ABOUT SEEING WHAT FITS AND STARTING TO DEVELOP YOUR PRACTICE</a:t>
            </a:r>
            <a:r>
              <a:rPr lang="en-US" baseline="0" dirty="0" smtClean="0"/>
              <a:t> AS A DESIGNER / ARTIST / AMKER 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-&gt; point of lab</a:t>
            </a:r>
            <a:r>
              <a:rPr lang="en-US" baseline="0" dirty="0" smtClean="0"/>
              <a:t> is to support </a:t>
            </a:r>
            <a:r>
              <a:rPr lang="en-US" baseline="0" dirty="0" err="1" smtClean="0"/>
              <a:t>alex</a:t>
            </a:r>
            <a:r>
              <a:rPr lang="en-US" baseline="0" dirty="0" smtClean="0"/>
              <a:t> teaching you about concept &amp; form </a:t>
            </a:r>
          </a:p>
          <a:p>
            <a:r>
              <a:rPr lang="en-US" baseline="0" dirty="0" smtClean="0"/>
              <a:t>-&gt; </a:t>
            </a:r>
            <a:r>
              <a:rPr lang="en-US" baseline="0" dirty="0" err="1" smtClean="0"/>
              <a:t>im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gonna</a:t>
            </a:r>
            <a:r>
              <a:rPr lang="en-US" baseline="0" dirty="0" smtClean="0"/>
              <a:t> teach you some researching tools, ways to support your making process</a:t>
            </a:r>
          </a:p>
          <a:p>
            <a:endParaRPr lang="en-US" baseline="0" dirty="0" smtClean="0"/>
          </a:p>
          <a:p>
            <a:r>
              <a:rPr lang="en-US" baseline="0" dirty="0" smtClean="0"/>
              <a:t>-&gt;WORK SESSION DOES NOT MEAN DON’T BEING ANYTHING NEW INTO CLASS!! </a:t>
            </a:r>
          </a:p>
          <a:p>
            <a:r>
              <a:rPr lang="en-US" baseline="0" dirty="0" smtClean="0"/>
              <a:t>THESE WILL BE ONE:ONE &amp; DEBUGGING SESSIONS I WANT TO SEE YOUR PROTOTYPES</a:t>
            </a:r>
          </a:p>
          <a:p>
            <a:endParaRPr lang="en-US" baseline="0" dirty="0" smtClean="0"/>
          </a:p>
          <a:p>
            <a:r>
              <a:rPr lang="en-US" baseline="0" dirty="0" smtClean="0"/>
              <a:t>WORK SESSIONS / TECHNICAL SESSIONS -&gt; there are a bunch of open weeks</a:t>
            </a:r>
            <a:r>
              <a:rPr lang="is-IS" baseline="0" dirty="0" smtClean="0"/>
              <a:t>… </a:t>
            </a:r>
          </a:p>
          <a:p>
            <a:r>
              <a:rPr lang="is-IS" baseline="0" dirty="0" smtClean="0"/>
              <a:t>I want to teach you stuff that can actually best help you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9FC3DA-2437-2F4E-B4D8-02292662BA1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5424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WORK SESSIONS / TECHNICAL SESSIONS -&gt; there are a bunch of open weeks</a:t>
            </a:r>
            <a:r>
              <a:rPr lang="is-IS" baseline="0" dirty="0" smtClean="0"/>
              <a:t>… </a:t>
            </a:r>
          </a:p>
          <a:p>
            <a:r>
              <a:rPr lang="is-IS" baseline="0" dirty="0" smtClean="0"/>
              <a:t>I want to teach you stuff that can actually best help you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9FC3DA-2437-2F4E-B4D8-02292662BA1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5424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OVER THE NEXT FEW WEEKS I WILL BE TEACHING YOU WAYS TO </a:t>
            </a:r>
          </a:p>
          <a:p>
            <a:r>
              <a:rPr lang="en-US" dirty="0" smtClean="0"/>
              <a:t>RESEARCH</a:t>
            </a:r>
          </a:p>
          <a:p>
            <a:r>
              <a:rPr lang="en-US" dirty="0" smtClean="0"/>
              <a:t>TEST</a:t>
            </a:r>
          </a:p>
          <a:p>
            <a:r>
              <a:rPr lang="en-US" dirty="0" smtClean="0"/>
              <a:t>PROTOTYPE</a:t>
            </a:r>
          </a:p>
          <a:p>
            <a:endParaRPr lang="en-US" dirty="0" smtClean="0"/>
          </a:p>
          <a:p>
            <a:r>
              <a:rPr lang="en-US" dirty="0" smtClean="0"/>
              <a:t>ALL WITH THE FOCUS OF THE EARLY TAGES OF DEVELOPMENT PRE-BUILDING</a:t>
            </a:r>
          </a:p>
          <a:p>
            <a:r>
              <a:rPr lang="en-US" dirty="0" smtClean="0"/>
              <a:t>THESE ARE WAYS TO PLAN YOUR CONCEPT, TEST IT BEFORE MAKING IT, HELPING YOU GET TO THE CORE OF WHAT YOU ARE MAKING </a:t>
            </a:r>
          </a:p>
          <a:p>
            <a:endParaRPr lang="en-US" dirty="0" smtClean="0"/>
          </a:p>
          <a:p>
            <a:r>
              <a:rPr lang="en-US" dirty="0" smtClean="0"/>
              <a:t>FOR ASSIGNMENT ONE YOU WILL NEED TO USE AT LEAST TWO OF THESE TECHNIQUES OR SOMETHING WE HAVE DISCUSSED IN CLASS TO FURTHER YOUR RESEARCH</a:t>
            </a:r>
            <a:r>
              <a:rPr lang="en-US" baseline="0" dirty="0" smtClean="0"/>
              <a:t> FOR THE ASSIGNMENT BRIEF ALEX GAVE YOU</a:t>
            </a:r>
          </a:p>
          <a:p>
            <a:r>
              <a:rPr lang="en-US" baseline="0" dirty="0" smtClean="0"/>
              <a:t>THE PURPOSE OF THIS IS TO START USING THESE TOOLS TO COMMUNICATE</a:t>
            </a:r>
          </a:p>
          <a:p>
            <a:r>
              <a:rPr lang="en-US" baseline="0" dirty="0" smtClean="0"/>
              <a:t>AND TO START USING THEM TO PROTOTYPE – A PROTOTYPE DOESN’T NEED TO BE A FUNCTIONING THING</a:t>
            </a:r>
          </a:p>
          <a:p>
            <a:r>
              <a:rPr lang="en-US" baseline="0" dirty="0" smtClean="0"/>
              <a:t>ITS TO CAPTURE THE ESSENCE OR TEST A FUNCTION OR PUSH THE BOUNDARIES OF THE IDEA -&gt; THIS IS HOW YOU FGURE OUR ROAD BLOCKS ETC ETC ETC</a:t>
            </a:r>
            <a:r>
              <a:rPr lang="is-IS" baseline="0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9FC3DA-2437-2F4E-B4D8-02292662BA1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8173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FOR US TO COLLABRATE ETC ETC ETC 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9FC3DA-2437-2F4E-B4D8-02292662BA1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8173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HOW DO YOU GUYS RESEARCH?</a:t>
            </a:r>
          </a:p>
          <a:p>
            <a:endParaRPr lang="en-US" dirty="0" smtClean="0"/>
          </a:p>
          <a:p>
            <a:r>
              <a:rPr lang="en-US" dirty="0" smtClean="0"/>
              <a:t>-&gt; IMMERSING YOURSELF  -&gt; THIS IS HOW YOU FIND ABOUT THESE NEW THINGS</a:t>
            </a:r>
          </a:p>
          <a:p>
            <a:r>
              <a:rPr lang="en-US" dirty="0" smtClean="0"/>
              <a:t>	MUZLI</a:t>
            </a:r>
          </a:p>
          <a:p>
            <a:r>
              <a:rPr lang="en-US" dirty="0" smtClean="0"/>
              <a:t>	PINTEREST</a:t>
            </a:r>
          </a:p>
          <a:p>
            <a:r>
              <a:rPr lang="en-US" dirty="0" smtClean="0"/>
              <a:t>	INSTRUCTABLES</a:t>
            </a:r>
          </a:p>
          <a:p>
            <a:r>
              <a:rPr lang="en-US" dirty="0" smtClean="0"/>
              <a:t>	ADAFRUIT</a:t>
            </a:r>
          </a:p>
          <a:p>
            <a:r>
              <a:rPr lang="en-US" dirty="0" smtClean="0"/>
              <a:t>	CODE</a:t>
            </a:r>
            <a:r>
              <a:rPr lang="en-US" baseline="0" dirty="0" smtClean="0"/>
              <a:t>PEN</a:t>
            </a:r>
          </a:p>
          <a:p>
            <a:r>
              <a:rPr lang="en-US" baseline="0" dirty="0" smtClean="0"/>
              <a:t>	STACK OVERFLOW</a:t>
            </a:r>
          </a:p>
          <a:p>
            <a:r>
              <a:rPr lang="en-US" baseline="0" dirty="0" smtClean="0"/>
              <a:t>	MEDIUM</a:t>
            </a:r>
          </a:p>
          <a:p>
            <a:r>
              <a:rPr lang="en-US" baseline="0" dirty="0" smtClean="0"/>
              <a:t>	NONSENSENYC</a:t>
            </a:r>
          </a:p>
          <a:p>
            <a:r>
              <a:rPr lang="en-US" baseline="0" dirty="0" smtClean="0"/>
              <a:t>	ELLO</a:t>
            </a:r>
            <a:endParaRPr lang="en-US" dirty="0" smtClean="0"/>
          </a:p>
          <a:p>
            <a:r>
              <a:rPr lang="en-US" dirty="0" smtClean="0"/>
              <a:t>	</a:t>
            </a:r>
          </a:p>
          <a:p>
            <a:endParaRPr lang="en-US" dirty="0" smtClean="0"/>
          </a:p>
          <a:p>
            <a:pPr marL="171450" indent="-171450">
              <a:buFont typeface="Wingdings" charset="0"/>
              <a:buChar char="à"/>
            </a:pPr>
            <a:r>
              <a:rPr lang="en-US" dirty="0" smtClean="0">
                <a:sym typeface="Wingdings"/>
              </a:rPr>
              <a:t>FINDING WAYS TO SAVE</a:t>
            </a:r>
            <a:r>
              <a:rPr lang="en-US" baseline="0" dirty="0" smtClean="0">
                <a:sym typeface="Wingdings"/>
              </a:rPr>
              <a:t> THIS INFO FOR YOU TO SEARCH THROUGH</a:t>
            </a:r>
          </a:p>
          <a:p>
            <a:pPr marL="628650" lvl="1" indent="-171450">
              <a:buFont typeface="Wingdings" charset="0"/>
              <a:buChar char="à"/>
            </a:pPr>
            <a:r>
              <a:rPr lang="en-US" baseline="0" dirty="0" smtClean="0">
                <a:sym typeface="Wingdings"/>
              </a:rPr>
              <a:t>THIS IS WHY WE DOING SLACK</a:t>
            </a:r>
          </a:p>
          <a:p>
            <a:pPr marL="628650" lvl="1" indent="-171450">
              <a:buFont typeface="Wingdings" charset="0"/>
              <a:buChar char="à"/>
            </a:pPr>
            <a:r>
              <a:rPr lang="en-US" baseline="0" dirty="0" smtClean="0">
                <a:sym typeface="Wingdings"/>
              </a:rPr>
              <a:t>BUT YOU WANT MULTIPLE</a:t>
            </a:r>
          </a:p>
          <a:p>
            <a:pPr marL="628650" lvl="1" indent="-171450">
              <a:buFont typeface="Wingdings" charset="0"/>
              <a:buChar char="à"/>
            </a:pPr>
            <a:r>
              <a:rPr lang="en-US" baseline="0" dirty="0" smtClean="0">
                <a:sym typeface="Wingdings"/>
              </a:rPr>
              <a:t>POCKET, EVERNOTE, </a:t>
            </a:r>
          </a:p>
          <a:p>
            <a:pPr marL="628650" lvl="1" indent="-171450">
              <a:buFont typeface="Wingdings" charset="0"/>
              <a:buChar char="à"/>
            </a:pPr>
            <a:endParaRPr lang="en-US" baseline="0" dirty="0" smtClean="0">
              <a:sym typeface="Wingdings"/>
            </a:endParaRPr>
          </a:p>
          <a:p>
            <a:pPr marL="171450" lvl="0" indent="-171450">
              <a:buFont typeface="Wingdings" charset="0"/>
              <a:buChar char="à"/>
            </a:pPr>
            <a:r>
              <a:rPr lang="en-US" baseline="0" dirty="0" smtClean="0">
                <a:sym typeface="Wingdings"/>
              </a:rPr>
              <a:t>NEED FINDING </a:t>
            </a:r>
          </a:p>
          <a:p>
            <a:pPr marL="628650" lvl="1" indent="-171450">
              <a:buFont typeface="Wingdings" charset="0"/>
              <a:buChar char="à"/>
            </a:pPr>
            <a:r>
              <a:rPr lang="en-US" baseline="0" dirty="0" smtClean="0">
                <a:sym typeface="Wingdings"/>
              </a:rPr>
              <a:t>TRADITIONALLY WITH A SPECIFIC BRIEF BUT YOU WANT TO LOOK FOR PAIN POINTS AND INTERESTING OPEN GAPS IN CONVERGING AREAS ETC ETC</a:t>
            </a:r>
          </a:p>
          <a:p>
            <a:pPr marL="628650" lvl="1" indent="-171450">
              <a:buFont typeface="Wingdings" charset="0"/>
              <a:buChar char="à"/>
            </a:pPr>
            <a:r>
              <a:rPr lang="en-US" baseline="0" dirty="0" smtClean="0">
                <a:sym typeface="Wingdings"/>
              </a:rPr>
              <a:t>TWITTER CAN BE HELPFUL</a:t>
            </a:r>
          </a:p>
          <a:p>
            <a:pPr marL="628650" lvl="1" indent="-171450">
              <a:buFont typeface="Wingdings" charset="0"/>
              <a:buChar char="à"/>
            </a:pPr>
            <a:r>
              <a:rPr lang="en-US" baseline="0" dirty="0" smtClean="0">
                <a:sym typeface="Wingdings"/>
              </a:rPr>
              <a:t>INSTAGRAM </a:t>
            </a:r>
          </a:p>
          <a:p>
            <a:pPr marL="628650" lvl="1" indent="-171450">
              <a:buFont typeface="Wingdings" charset="0"/>
              <a:buChar char="à"/>
            </a:pPr>
            <a:r>
              <a:rPr lang="en-US" baseline="0" dirty="0" smtClean="0">
                <a:sym typeface="Wingdings"/>
              </a:rPr>
              <a:t>TUMBLR</a:t>
            </a:r>
          </a:p>
          <a:p>
            <a:pPr marL="628650" lvl="1" indent="-171450">
              <a:buFont typeface="Wingdings" charset="0"/>
              <a:buChar char="à"/>
            </a:pPr>
            <a:r>
              <a:rPr lang="en-US" baseline="0" dirty="0" smtClean="0">
                <a:sym typeface="Wingdings"/>
              </a:rPr>
              <a:t>TECHCRUNCH</a:t>
            </a:r>
          </a:p>
          <a:p>
            <a:pPr marL="628650" lvl="1" indent="-171450">
              <a:buFont typeface="Wingdings" charset="0"/>
              <a:buChar char="à"/>
            </a:pPr>
            <a:r>
              <a:rPr lang="en-US" baseline="0" dirty="0" smtClean="0">
                <a:sym typeface="Wingdings"/>
              </a:rPr>
              <a:t>PRODUCTHUNT</a:t>
            </a:r>
          </a:p>
          <a:p>
            <a:pPr marL="628650" lvl="1" indent="-171450">
              <a:buFont typeface="Wingdings" charset="0"/>
              <a:buChar char="à"/>
            </a:pPr>
            <a:endParaRPr lang="en-US" baseline="0" dirty="0" smtClean="0">
              <a:sym typeface="Wingdings"/>
            </a:endParaRPr>
          </a:p>
          <a:p>
            <a:pPr marL="171450" lvl="0" indent="-171450">
              <a:buFont typeface="Wingdings" charset="0"/>
              <a:buChar char="à"/>
            </a:pPr>
            <a:r>
              <a:rPr lang="en-US" dirty="0" smtClean="0"/>
              <a:t>YOU WANNA FIND YOUR STAKES IN THE GROUND</a:t>
            </a:r>
          </a:p>
          <a:p>
            <a:pPr marL="171450" lvl="0" indent="-171450">
              <a:buFont typeface="Wingdings" charset="0"/>
              <a:buChar char="à"/>
            </a:pPr>
            <a:endParaRPr lang="en-US" dirty="0" smtClean="0"/>
          </a:p>
          <a:p>
            <a:pPr marL="171450" lvl="0" indent="-171450">
              <a:buFont typeface="Wingdings" charset="0"/>
              <a:buChar char="à"/>
            </a:pPr>
            <a:r>
              <a:rPr lang="en-US" dirty="0" smtClean="0"/>
              <a:t>ACADEMIC</a:t>
            </a:r>
            <a:r>
              <a:rPr lang="en-US" baseline="0" dirty="0" smtClean="0"/>
              <a:t> RESEARCH</a:t>
            </a:r>
          </a:p>
          <a:p>
            <a:pPr marL="628650" lvl="1" indent="-171450">
              <a:buFont typeface="Wingdings" charset="0"/>
              <a:buChar char="à"/>
            </a:pPr>
            <a:r>
              <a:rPr lang="en-US" baseline="0" dirty="0" smtClean="0"/>
              <a:t>PAST THESIS</a:t>
            </a:r>
          </a:p>
          <a:p>
            <a:pPr marL="628650" lvl="1" indent="-171450">
              <a:buFont typeface="Wingdings" charset="0"/>
              <a:buChar char="à"/>
            </a:pPr>
            <a:r>
              <a:rPr lang="en-US" baseline="0" dirty="0" smtClean="0"/>
              <a:t>MIT</a:t>
            </a:r>
          </a:p>
          <a:p>
            <a:pPr marL="628650" lvl="1" indent="-171450">
              <a:buFont typeface="Wingdings" charset="0"/>
              <a:buChar char="à"/>
            </a:pPr>
            <a:endParaRPr lang="en-US" dirty="0" smtClean="0"/>
          </a:p>
          <a:p>
            <a:pPr marL="171450" lvl="0" indent="-171450">
              <a:buFont typeface="Wingdings" charset="0"/>
              <a:buChar char="à"/>
            </a:pPr>
            <a:endParaRPr lang="en-US" dirty="0" smtClean="0"/>
          </a:p>
          <a:p>
            <a:r>
              <a:rPr lang="en-US" dirty="0" smtClean="0"/>
              <a:t>	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9FC3DA-2437-2F4E-B4D8-02292662BA1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8173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AU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BDB7F-DB23-5E48-B006-5C57F0A5C626}" type="datetimeFigureOut">
              <a:rPr lang="en-US" smtClean="0"/>
              <a:t>28/01/16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ACEE8-1262-6743-A347-9E706DB352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3937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BDB7F-DB23-5E48-B006-5C57F0A5C626}" type="datetimeFigureOut">
              <a:rPr lang="en-US" smtClean="0"/>
              <a:t>28/01/16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ACEE8-1262-6743-A347-9E706DB352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9122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BDB7F-DB23-5E48-B006-5C57F0A5C626}" type="datetimeFigureOut">
              <a:rPr lang="en-US" smtClean="0"/>
              <a:t>28/01/16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ACEE8-1262-6743-A347-9E706DB352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4251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BDB7F-DB23-5E48-B006-5C57F0A5C626}" type="datetimeFigureOut">
              <a:rPr lang="en-US" smtClean="0"/>
              <a:t>28/01/16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ACEE8-1262-6743-A347-9E706DB352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200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BDB7F-DB23-5E48-B006-5C57F0A5C626}" type="datetimeFigureOut">
              <a:rPr lang="en-US" smtClean="0"/>
              <a:t>28/01/16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ACEE8-1262-6743-A347-9E706DB352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4577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BDB7F-DB23-5E48-B006-5C57F0A5C626}" type="datetimeFigureOut">
              <a:rPr lang="en-US" smtClean="0"/>
              <a:t>28/01/16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ACEE8-1262-6743-A347-9E706DB352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6803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BDB7F-DB23-5E48-B006-5C57F0A5C626}" type="datetimeFigureOut">
              <a:rPr lang="en-US" smtClean="0"/>
              <a:t>28/01/16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ACEE8-1262-6743-A347-9E706DB352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903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BDB7F-DB23-5E48-B006-5C57F0A5C626}" type="datetimeFigureOut">
              <a:rPr lang="en-US" smtClean="0"/>
              <a:t>28/01/16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ACEE8-1262-6743-A347-9E706DB352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1932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BDB7F-DB23-5E48-B006-5C57F0A5C626}" type="datetimeFigureOut">
              <a:rPr lang="en-US" smtClean="0"/>
              <a:t>28/01/16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ACEE8-1262-6743-A347-9E706DB352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1763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BDB7F-DB23-5E48-B006-5C57F0A5C626}" type="datetimeFigureOut">
              <a:rPr lang="en-US" smtClean="0"/>
              <a:t>28/01/16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ACEE8-1262-6743-A347-9E706DB352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3015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BDB7F-DB23-5E48-B006-5C57F0A5C626}" type="datetimeFigureOut">
              <a:rPr lang="en-US" smtClean="0"/>
              <a:t>28/01/16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ACEE8-1262-6743-A347-9E706DB352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9380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DBDB7F-DB23-5E48-B006-5C57F0A5C626}" type="datetimeFigureOut">
              <a:rPr lang="en-US" smtClean="0"/>
              <a:t>28/01/16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FACEE8-1262-6743-A347-9E706DB352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8999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gi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gi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gi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gi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gi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ool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144000" cy="695049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85800" y="4545021"/>
            <a:ext cx="8458200" cy="128435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4421613"/>
            <a:ext cx="7772400" cy="1470025"/>
          </a:xfrm>
        </p:spPr>
        <p:txBody>
          <a:bodyPr/>
          <a:lstStyle/>
          <a:p>
            <a:r>
              <a:rPr lang="en-US" spc="300" dirty="0" smtClean="0">
                <a:latin typeface="Helvetica Neue"/>
                <a:cs typeface="Helvetica Neue"/>
              </a:rPr>
              <a:t>COOL STUFF SHOWCASE</a:t>
            </a:r>
            <a:endParaRPr lang="en-US" spc="300" dirty="0">
              <a:latin typeface="Helvetica Neue"/>
              <a:cs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4175894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iphy (2)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39502" y="0"/>
            <a:ext cx="12198024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85800" y="4545021"/>
            <a:ext cx="8458200" cy="128435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371600" y="4421613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pc="300" dirty="0" smtClean="0">
                <a:latin typeface="Helvetica Neue"/>
                <a:cs typeface="Helvetica Neue"/>
              </a:rPr>
              <a:t>SYLLABUS</a:t>
            </a:r>
            <a:endParaRPr lang="en-US" spc="300" dirty="0">
              <a:latin typeface="Helvetica Neue"/>
              <a:cs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7645559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iphy (3)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32836" y="51312"/>
            <a:ext cx="12076486" cy="678698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85800" y="4545021"/>
            <a:ext cx="8458200" cy="128435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371600" y="4421613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pc="300" dirty="0" smtClean="0">
                <a:latin typeface="Helvetica Neue"/>
                <a:cs typeface="Helvetica Neue"/>
              </a:rPr>
              <a:t>TECH SESSIONS</a:t>
            </a:r>
            <a:endParaRPr lang="en-US" spc="300" dirty="0">
              <a:latin typeface="Helvetica Neue"/>
              <a:cs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6947537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iphy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650386" cy="6948278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85800" y="4545021"/>
            <a:ext cx="8458200" cy="128435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371600" y="4421613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pc="300" dirty="0" smtClean="0">
                <a:latin typeface="Helvetica Neue"/>
                <a:cs typeface="Helvetica Neue"/>
              </a:rPr>
              <a:t>ASSIGNMENT ONE</a:t>
            </a:r>
            <a:endParaRPr lang="en-US" spc="300" dirty="0">
              <a:latin typeface="Helvetica Neue"/>
              <a:cs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4400196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iphy (1)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775046" cy="6858000"/>
          </a:xfrm>
          <a:prstGeom prst="rect">
            <a:avLst/>
          </a:prstGeom>
        </p:spPr>
      </p:pic>
      <p:pic>
        <p:nvPicPr>
          <p:cNvPr id="7" name="Picture 6" descr="giphy (1)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5046" y="0"/>
            <a:ext cx="3775046" cy="6858000"/>
          </a:xfrm>
          <a:prstGeom prst="rect">
            <a:avLst/>
          </a:prstGeom>
        </p:spPr>
      </p:pic>
      <p:pic>
        <p:nvPicPr>
          <p:cNvPr id="8" name="Picture 7" descr="giphy (1)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0092" y="0"/>
            <a:ext cx="3775046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85800" y="4545021"/>
            <a:ext cx="8458200" cy="128435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371600" y="4421613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pc="300" dirty="0" smtClean="0">
                <a:latin typeface="Helvetica Neue"/>
                <a:cs typeface="Helvetica Neue"/>
              </a:rPr>
              <a:t>SLACK</a:t>
            </a:r>
            <a:endParaRPr lang="en-US" spc="300" dirty="0">
              <a:latin typeface="Helvetica Neue"/>
              <a:cs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40570970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iphy (4)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129311"/>
            <a:ext cx="9144000" cy="9144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287170" y="4545021"/>
            <a:ext cx="5856829" cy="128435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371600" y="4421613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pc="300" dirty="0" smtClean="0">
                <a:latin typeface="Helvetica Neue"/>
                <a:cs typeface="Helvetica Neue"/>
              </a:rPr>
              <a:t>RESEARCH</a:t>
            </a:r>
            <a:endParaRPr lang="en-US" spc="300" dirty="0">
              <a:latin typeface="Helvetica Neue"/>
              <a:cs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4772208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387</TotalTime>
  <Words>334</Words>
  <Application>Microsoft Macintosh PowerPoint</Application>
  <PresentationFormat>On-screen Show (4:3)</PresentationFormat>
  <Paragraphs>72</Paragraphs>
  <Slides>6</Slides>
  <Notes>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7" baseType="lpstr">
      <vt:lpstr>Office Theme</vt:lpstr>
      <vt:lpstr>COOL STUFF SHOWCASE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COOL STUFF SHOWCASE</dc:title>
  <dc:creator>Lucy</dc:creator>
  <cp:lastModifiedBy>Lucy</cp:lastModifiedBy>
  <cp:revision>8</cp:revision>
  <dcterms:created xsi:type="dcterms:W3CDTF">2016-01-28T13:42:46Z</dcterms:created>
  <dcterms:modified xsi:type="dcterms:W3CDTF">2016-01-28T20:10:24Z</dcterms:modified>
</cp:coreProperties>
</file>